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57" r:id="rId4"/>
    <p:sldId id="262" r:id="rId5"/>
    <p:sldId id="258" r:id="rId6"/>
    <p:sldId id="261" r:id="rId7"/>
    <p:sldId id="260" r:id="rId8"/>
    <p:sldId id="265" r:id="rId9"/>
    <p:sldId id="25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C868-AC27-4D24-A97F-729F184109A5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84F32-633D-4F49-B591-E9F2059AEE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C868-AC27-4D24-A97F-729F184109A5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84F32-633D-4F49-B591-E9F2059AEE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C868-AC27-4D24-A97F-729F184109A5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84F32-633D-4F49-B591-E9F2059AEE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C868-AC27-4D24-A97F-729F184109A5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84F32-633D-4F49-B591-E9F2059AEE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C868-AC27-4D24-A97F-729F184109A5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84F32-633D-4F49-B591-E9F2059AEE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C868-AC27-4D24-A97F-729F184109A5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84F32-633D-4F49-B591-E9F2059AEE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C868-AC27-4D24-A97F-729F184109A5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84F32-633D-4F49-B591-E9F2059AEE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C868-AC27-4D24-A97F-729F184109A5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84F32-633D-4F49-B591-E9F2059AEE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C868-AC27-4D24-A97F-729F184109A5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84F32-633D-4F49-B591-E9F2059AEE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C868-AC27-4D24-A97F-729F184109A5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84F32-633D-4F49-B591-E9F2059AEE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C868-AC27-4D24-A97F-729F184109A5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9D84F32-633D-4F49-B591-E9F2059AEE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E4C868-AC27-4D24-A97F-729F184109A5}" type="datetimeFigureOut">
              <a:rPr lang="ru-RU" smtClean="0"/>
              <a:pPr/>
              <a:t>02.06.2020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9D84F32-633D-4F49-B591-E9F2059AEEA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79912" y="764705"/>
            <a:ext cx="4678288" cy="283574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Модель профиля</a:t>
            </a:r>
            <a:r>
              <a:rPr lang="ru-RU" b="1" dirty="0" smtClean="0"/>
              <a:t>.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1960" y="3886200"/>
            <a:ext cx="4608512" cy="1752600"/>
          </a:xfrm>
        </p:spPr>
        <p:txBody>
          <a:bodyPr/>
          <a:lstStyle/>
          <a:p>
            <a:pPr algn="r"/>
            <a:r>
              <a:rPr lang="ru-RU" b="1" dirty="0" smtClean="0">
                <a:solidFill>
                  <a:schemeClr val="tx1"/>
                </a:solidFill>
              </a:rPr>
              <a:t>МБОУ «СОШ №25»</a:t>
            </a:r>
          </a:p>
          <a:p>
            <a:pPr algn="r"/>
            <a:r>
              <a:rPr lang="ru-RU" b="1" dirty="0">
                <a:solidFill>
                  <a:schemeClr val="tx1"/>
                </a:solidFill>
              </a:rPr>
              <a:t>г</a:t>
            </a:r>
            <a:r>
              <a:rPr lang="ru-RU" b="1" dirty="0" smtClean="0">
                <a:solidFill>
                  <a:schemeClr val="tx1"/>
                </a:solidFill>
              </a:rPr>
              <a:t>. Ангарск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1026" name="Рисунок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3438" y="332656"/>
            <a:ext cx="1722338" cy="1842219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</p:pic>
      <p:pic>
        <p:nvPicPr>
          <p:cNvPr id="1027" name="Picture 3" descr="P101058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1414820">
            <a:off x="292797" y="2589537"/>
            <a:ext cx="2706687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Рисунок 3" descr="C:\Users\DNS\Desktop\2604200812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1540500">
            <a:off x="2440213" y="3989359"/>
            <a:ext cx="2728913" cy="208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0187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Вид профиля, предлагаемого школой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Социально – </a:t>
            </a:r>
            <a:r>
              <a:rPr lang="ru-RU" dirty="0" smtClean="0"/>
              <a:t>экономический</a:t>
            </a:r>
            <a:endParaRPr lang="ru-RU" dirty="0"/>
          </a:p>
        </p:txBody>
      </p:sp>
    </p:spTree>
  </p:cSld>
  <p:clrMapOvr>
    <a:masterClrMapping/>
  </p:clrMapOvr>
  <p:transition advTm="10155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Актуальность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В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настоящее время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большая часть ВУЗов страны выставляет в качестве вступительных экзаменов математику (профиль), обществознание.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Кроме того, из года в год усложняются требования ЕГЭ по русскому языку,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введено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обязательное  итоговое сочинение, требующее  знаний литературного наследия. В свете этих событий считаем необходимым предложить социально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–экономический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профиль,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учебный план которого, позволяет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решить данные задачи.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advTm="9938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36104"/>
          </a:xfrm>
        </p:spPr>
        <p:txBody>
          <a:bodyPr>
            <a:normAutofit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Предпрофильная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подготовка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96544"/>
          </a:xfrm>
        </p:spPr>
        <p:txBody>
          <a:bodyPr>
            <a:normAutofit fontScale="625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Школа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претендует на звание духовно – гуманного центра им. В.Распутина. На протяжении многих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лет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действует литературно – краеведческий клуб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ЮнСи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работа которого ведется в нескольких направлениях: изучение литературного наследия страны, поддержка юных поэтов и писателей, развитие краеведческого туризма. Учащиеся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школы в составе команд «Позитив» (6-8 классы) и «Резон» (9-11 классы) неоднократно становились победителями и призерами в муниципальных, региональных соревнованиях по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туризму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туристическому ориентированию, в лагере «Юный спасатель».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     Ежегодно на базе школы проводятся Открытые соревнования Ангарского городского округа по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туризму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пешеходных дистанциях в закрытых помещениях «Новичок», Областной учебный лагерь 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туриада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«Школа юного туриста – спасателя»,  туристические соревнования «Троеборье» и другие.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Учащиеся школы неоднократно становились призерами и победителями   муниципальных, региональных, всероссийского литературного конкурса  и 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конкурса чтецкого мастерства.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Предпрофильная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подготовка осуществляется совместно с Муниципальным  бюджетным образовательным учреждением дополнительного образования детей  «Дворец творчества детей и молодёжи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Выпускники  школы ежегодно   сдают ЕГЭ по русскому языку и обществознанию 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качественном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уровне. Кроме того, получают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спортивный разряд по туризму и свидетельство инструктора по туризму, что  позволило некоторым из них уже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летом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работать на туристических базах Иркутской области.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9563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Учебный план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ru-RU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Социально </a:t>
            </a:r>
            <a:r>
              <a:rPr lang="ru-RU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экономический </a:t>
            </a:r>
            <a:r>
              <a:rPr lang="ru-RU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профиль </a:t>
            </a:r>
          </a:p>
          <a:p>
            <a:pPr marL="514350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Инвариантная  часть на 10, 11 класс: </a:t>
            </a:r>
          </a:p>
          <a:p>
            <a:pPr marL="514350" indent="-51435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Обществознание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часа</a:t>
            </a:r>
          </a:p>
          <a:p>
            <a:pPr marL="514350" indent="-51435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Право – 2 часа</a:t>
            </a:r>
          </a:p>
          <a:p>
            <a:pPr marL="514350" indent="-51435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Экономика – 2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часа</a:t>
            </a:r>
          </a:p>
          <a:p>
            <a:pPr marL="514350" indent="-51435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География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 часа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Математика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 часов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10654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Учебный план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компонент ОУ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Учимся рассуждать и спорить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(10-11 класс)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Технология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анимационной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деятельности (10 класс)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Краеведение и музееведение 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10-11 класс)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Байкаловедение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10-11 класс)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10405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Кадровое обеспечение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Учителя - предметника, имеющие высшее образование,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высшие категорию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 педагог дополнительного образования, сотрудник МЧС, высшая категория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Преподаватели ИГУ </a:t>
            </a:r>
          </a:p>
        </p:txBody>
      </p:sp>
    </p:spTree>
  </p:cSld>
  <p:clrMapOvr>
    <a:masterClrMapping/>
  </p:clrMapOvr>
  <p:transition advTm="947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Кадровое обеспечение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738322"/>
              </p:ext>
            </p:extLst>
          </p:nvPr>
        </p:nvGraphicFramePr>
        <p:xfrm>
          <a:off x="457200" y="1000125"/>
          <a:ext cx="6583680" cy="4586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430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</a:rPr>
                        <a:t>Профиль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Профильный предмет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Ф.И.О. учителя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</a:rPr>
                        <a:t>Образование</a:t>
                      </a:r>
                      <a:endParaRPr lang="ru-RU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50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56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Социально - 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экономический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Обществознание</a:t>
                      </a: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err="1" smtClean="0">
                          <a:latin typeface="Times New Roman"/>
                          <a:ea typeface="Times New Roman"/>
                        </a:rPr>
                        <a:t>Антохина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 Ирина Владимировна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высшее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5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Социально - экономический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Право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15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Социально - экономический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latin typeface="Times New Roman"/>
                          <a:ea typeface="Times New Roman"/>
                        </a:rPr>
                        <a:t>ЭКономика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Гапоненко</a:t>
                      </a:r>
                      <a:r>
                        <a:rPr lang="ru-RU" sz="1200" baseline="0" dirty="0" smtClean="0">
                          <a:latin typeface="Times New Roman"/>
                          <a:ea typeface="Times New Roman"/>
                        </a:rPr>
                        <a:t> Екатерина Александровна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высшее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5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Социально - экономический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Математика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Донская Татьяна Александровна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высшее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15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Социально - экономический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География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latin typeface="Times New Roman"/>
                          <a:ea typeface="Times New Roman"/>
                        </a:rPr>
                        <a:t>Плетненцова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 Надежда Викторовна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высшее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advTm="9765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Программно – методическое обеспечение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Государственные программы по профильным предметам УП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(география,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право, обществознание,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математика, экономика)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Авторские программы, предоставленные кафедрами Иркутского государственного университета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10514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231</TotalTime>
  <Words>399</Words>
  <Application>Microsoft Office PowerPoint</Application>
  <PresentationFormat>Экран (4:3)</PresentationFormat>
  <Paragraphs>57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Calibri</vt:lpstr>
      <vt:lpstr>Constantia</vt:lpstr>
      <vt:lpstr>Times New Roman</vt:lpstr>
      <vt:lpstr>Wingdings 2</vt:lpstr>
      <vt:lpstr>Поток</vt:lpstr>
      <vt:lpstr>Модель профиля.</vt:lpstr>
      <vt:lpstr>Вид профиля, предлагаемого школой</vt:lpstr>
      <vt:lpstr>Актуальность</vt:lpstr>
      <vt:lpstr>Предпрофильная подготовка</vt:lpstr>
      <vt:lpstr>Учебный план</vt:lpstr>
      <vt:lpstr>Учебный план  компонент ОУ  </vt:lpstr>
      <vt:lpstr>Кадровое обеспечение</vt:lpstr>
      <vt:lpstr>Кадровое обеспечение</vt:lpstr>
      <vt:lpstr>Программно – методическое обеспечение</vt:lpstr>
    </vt:vector>
  </TitlesOfParts>
  <Company>школа25, Ангарск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Модель социально – экономического профиля.</dc:title>
  <dc:creator>Антохина</dc:creator>
  <cp:lastModifiedBy>Пользователь Windows</cp:lastModifiedBy>
  <cp:revision>26</cp:revision>
  <dcterms:created xsi:type="dcterms:W3CDTF">2015-04-14T05:50:33Z</dcterms:created>
  <dcterms:modified xsi:type="dcterms:W3CDTF">2020-06-02T07:47:02Z</dcterms:modified>
</cp:coreProperties>
</file>